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599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525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378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66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44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804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293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297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807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697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874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C8766-937B-4D5E-9884-F2CB2CCAA04F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9EBA7-D35C-4AA3-A833-4550219F1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381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it4SNlKEYw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829" y="888000"/>
            <a:ext cx="7262947" cy="507288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Lets warm up our bodies!</a:t>
            </a:r>
          </a:p>
        </p:txBody>
      </p:sp>
    </p:spTree>
    <p:extLst>
      <p:ext uri="{BB962C8B-B14F-4D97-AF65-F5344CB8AC3E}">
        <p14:creationId xmlns:p14="http://schemas.microsoft.com/office/powerpoint/2010/main" val="3373094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2834" y="-1"/>
            <a:ext cx="5146765" cy="6747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538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9404" y="0"/>
            <a:ext cx="4702629" cy="6739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66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9406" y="-14695"/>
            <a:ext cx="4781005" cy="6872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57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919" y="0"/>
            <a:ext cx="5333184" cy="682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9684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3466" y="0"/>
            <a:ext cx="4694328" cy="6676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923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4905" y="0"/>
            <a:ext cx="4824957" cy="681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40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8623" y="130628"/>
            <a:ext cx="3971789" cy="5666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738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5146" y="245745"/>
            <a:ext cx="4090580" cy="577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565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1488" y="328885"/>
            <a:ext cx="4013426" cy="561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7886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4714" y="276633"/>
            <a:ext cx="3970565" cy="5689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3448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7993" y="130627"/>
            <a:ext cx="4193858" cy="5994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2201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0903" y="-1"/>
            <a:ext cx="4203383" cy="597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421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Can you…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6076295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Gross Fundamental movement skills they have already acquired: - rolling - crawling - walking - jumping - running - hopping - skipping – climbing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2896" y="0"/>
            <a:ext cx="4090578" cy="5811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156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864" y="1147762"/>
            <a:ext cx="7134225" cy="45624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flipH="1">
            <a:off x="280850" y="130628"/>
            <a:ext cx="91505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Sassoon Infant Std" panose="020B0503020103030203" pitchFamily="34" charset="0"/>
              </a:rPr>
              <a:t>Lets cool down our bodies!</a:t>
            </a:r>
          </a:p>
        </p:txBody>
      </p:sp>
      <p:sp>
        <p:nvSpPr>
          <p:cNvPr id="4" name="Rectangle 3"/>
          <p:cNvSpPr/>
          <p:nvPr/>
        </p:nvSpPr>
        <p:spPr>
          <a:xfrm>
            <a:off x="3155579" y="6052848"/>
            <a:ext cx="4888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https://www.youtube.com/watch?v=0it4SNlKEYw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261951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246</Words>
  <Application>Microsoft Office PowerPoint</Application>
  <PresentationFormat>Widescreen</PresentationFormat>
  <Paragraphs>18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Castle Bromwich Infants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Carley Johnson</dc:creator>
  <cp:lastModifiedBy>Carley Johnson</cp:lastModifiedBy>
  <cp:revision>4</cp:revision>
  <dcterms:created xsi:type="dcterms:W3CDTF">2022-10-06T06:51:22Z</dcterms:created>
  <dcterms:modified xsi:type="dcterms:W3CDTF">2025-04-11T09:50:15Z</dcterms:modified>
</cp:coreProperties>
</file>