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3" r:id="rId10"/>
    <p:sldId id="272" r:id="rId11"/>
    <p:sldId id="274" r:id="rId12"/>
    <p:sldId id="275" r:id="rId13"/>
    <p:sldId id="276" r:id="rId14"/>
    <p:sldId id="277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599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525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378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66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44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804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293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297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807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697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874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381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it4SNlKEYw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829" y="888000"/>
            <a:ext cx="7262947" cy="507288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Lets warm up our bodies!</a:t>
            </a:r>
          </a:p>
        </p:txBody>
      </p:sp>
    </p:spTree>
    <p:extLst>
      <p:ext uri="{BB962C8B-B14F-4D97-AF65-F5344CB8AC3E}">
        <p14:creationId xmlns:p14="http://schemas.microsoft.com/office/powerpoint/2010/main" val="3373094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2834" y="-1"/>
            <a:ext cx="5146765" cy="6747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538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9404" y="0"/>
            <a:ext cx="4702629" cy="6739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66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9406" y="-14695"/>
            <a:ext cx="4781005" cy="6872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57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919" y="0"/>
            <a:ext cx="5333184" cy="682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9684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3466" y="0"/>
            <a:ext cx="4694328" cy="6676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9237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4905" y="0"/>
            <a:ext cx="4824957" cy="681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40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Can you do a…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6115" y="951411"/>
            <a:ext cx="3177541" cy="4580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738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Can you do a…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6115" y="951410"/>
            <a:ext cx="3242855" cy="4591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0873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Can you do a…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498" y="477527"/>
            <a:ext cx="3726181" cy="5246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2564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Can you do a…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5" y="1146291"/>
            <a:ext cx="3333477" cy="462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594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Can you do a…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5863" y="997675"/>
            <a:ext cx="3377428" cy="4737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27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Can you do a…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3488" y="959711"/>
            <a:ext cx="3382055" cy="4912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4714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Can you do a…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8726" y="1146291"/>
            <a:ext cx="3099434" cy="443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4601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864" y="1147762"/>
            <a:ext cx="7134225" cy="45624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Lets cool down our bodies!</a:t>
            </a:r>
          </a:p>
        </p:txBody>
      </p:sp>
      <p:sp>
        <p:nvSpPr>
          <p:cNvPr id="4" name="Rectangle 3"/>
          <p:cNvSpPr/>
          <p:nvPr/>
        </p:nvSpPr>
        <p:spPr>
          <a:xfrm>
            <a:off x="3155579" y="6052848"/>
            <a:ext cx="4888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https://www.youtube.com/watch?v=0it4SNlKEYw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261951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260</Words>
  <Application>Microsoft Office PowerPoint</Application>
  <PresentationFormat>Widescreen</PresentationFormat>
  <Paragraphs>18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Castle Bromwich Infants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Carley Johnson</dc:creator>
  <cp:lastModifiedBy>Carley Johnson</cp:lastModifiedBy>
  <cp:revision>5</cp:revision>
  <dcterms:created xsi:type="dcterms:W3CDTF">2022-10-06T06:51:22Z</dcterms:created>
  <dcterms:modified xsi:type="dcterms:W3CDTF">2025-04-11T09:49:45Z</dcterms:modified>
</cp:coreProperties>
</file>